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62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3280" y="193576"/>
            <a:ext cx="1219200" cy="1219200"/>
          </a:xfrm>
          <a:prstGeom prst="rect">
            <a:avLst/>
          </a:prstGeom>
        </p:spPr>
      </p:pic>
    </p:spTree>
    <p:extLst>
      <p:ext uri="{BB962C8B-B14F-4D97-AF65-F5344CB8AC3E}">
        <p14:creationId xmlns:p14="http://schemas.microsoft.com/office/powerpoint/2010/main" val="237387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223021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94680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670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84197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ADA666D-5266-4504-9E9F-6DC03C9AEE80}" type="datetimeFigureOut">
              <a:rPr lang="de-DE" smtClean="0"/>
              <a:t>11.02.2015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97421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ADA666D-5266-4504-9E9F-6DC03C9AEE80}" type="datetimeFigureOut">
              <a:rPr lang="de-DE" smtClean="0"/>
              <a:t>11.02.2015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21895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DA666D-5266-4504-9E9F-6DC03C9AEE80}" type="datetimeFigureOut">
              <a:rPr lang="de-DE" smtClean="0"/>
              <a:t>11.02.2015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23305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ADA666D-5266-4504-9E9F-6DC03C9AEE80}" type="datetimeFigureOut">
              <a:rPr lang="de-DE" smtClean="0"/>
              <a:t>11.02.2015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03576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11.02.2015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08660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11.02.2015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329228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666D-5266-4504-9E9F-6DC03C9AEE80}" type="datetimeFigureOut">
              <a:rPr lang="de-DE" smtClean="0"/>
              <a:t>11.02.2015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6EB52-DA36-48A6-BD7A-947BA65F27A1}" type="slidenum">
              <a:rPr lang="de-DE" smtClean="0"/>
              <a:t>‹Nr.›</a:t>
            </a:fld>
            <a:endParaRPr lang="de-DE"/>
          </a:p>
        </p:txBody>
      </p:sp>
    </p:spTree>
    <p:extLst>
      <p:ext uri="{BB962C8B-B14F-4D97-AF65-F5344CB8AC3E}">
        <p14:creationId xmlns:p14="http://schemas.microsoft.com/office/powerpoint/2010/main" val="121062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4616648"/>
          </a:xfrm>
          <a:prstGeom prst="rect">
            <a:avLst/>
          </a:prstGeom>
          <a:noFill/>
          <a:ln w="9525">
            <a:noFill/>
            <a:miter lim="800000"/>
            <a:headEnd/>
            <a:tailEnd/>
          </a:ln>
        </p:spPr>
        <p:txBody>
          <a:bodyPr>
            <a:spAutoFit/>
          </a:bodyPr>
          <a:lstStyle/>
          <a:p>
            <a:pPr eaLnBrk="0" hangingPunct="0">
              <a:defRPr/>
            </a:pPr>
            <a:r>
              <a:rPr lang="de-DE" sz="1200" b="1" dirty="0">
                <a:cs typeface="+mn-cs"/>
              </a:rPr>
              <a:t>1. </a:t>
            </a:r>
            <a:r>
              <a:rPr lang="en-US" sz="1200" b="1" dirty="0">
                <a:latin typeface="Arial" charset="0"/>
              </a:rPr>
              <a:t>Employment or Leadership Position</a:t>
            </a:r>
            <a:r>
              <a:rPr lang="de-DE" sz="1200" b="1" dirty="0" smtClean="0">
                <a:latin typeface="Arial" charset="0"/>
                <a:cs typeface="+mn-cs"/>
              </a:rPr>
              <a:t> </a:t>
            </a:r>
            <a:endParaRPr lang="de-DE" sz="1200" b="1" dirty="0">
              <a:latin typeface="Arial" charset="0"/>
              <a:cs typeface="+mn-cs"/>
            </a:endParaRPr>
          </a:p>
          <a:p>
            <a:pPr lvl="1" eaLnBrk="0" hangingPunct="0">
              <a:defRPr/>
            </a:pPr>
            <a:r>
              <a:rPr lang="en-US" sz="1100" dirty="0">
                <a:latin typeface="Arial" charset="0"/>
              </a:rPr>
              <a:t>Any full-time or part-time employment, leadership position, etc. for an entity having an investment in the subject </a:t>
            </a:r>
            <a:br>
              <a:rPr lang="en-US" sz="1100" dirty="0">
                <a:latin typeface="Arial" charset="0"/>
              </a:rPr>
            </a:br>
            <a:r>
              <a:rPr lang="en-US" sz="1100" dirty="0">
                <a:latin typeface="Arial" charset="0"/>
              </a:rPr>
              <a:t>matter under consideration or a licensing or any other commercial interest in the subject matter under consideration.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2. </a:t>
            </a:r>
            <a:r>
              <a:rPr lang="en-US" sz="1200" b="1" dirty="0">
                <a:latin typeface="Arial" charset="0"/>
              </a:rPr>
              <a:t>Advisory Role or Expert Testimony</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3. </a:t>
            </a:r>
            <a:r>
              <a:rPr lang="en-US" sz="1200" b="1" dirty="0">
                <a:latin typeface="Arial" charset="0"/>
              </a:rPr>
              <a:t>Stock Ownership</a:t>
            </a:r>
            <a:endParaRPr lang="de-DE" sz="1200" b="1" dirty="0">
              <a:latin typeface="Arial" charset="0"/>
            </a:endParaRPr>
          </a:p>
          <a:p>
            <a:pPr lvl="1" eaLnBrk="0" hangingPunct="0">
              <a:defRPr/>
            </a:pPr>
            <a:r>
              <a:rPr lang="en-US" sz="1100" dirty="0">
                <a:latin typeface="Arial" charset="0"/>
              </a:rPr>
              <a:t>Any stock or share ownership, publicly or not publicly traded, in a corporation or  fund that has invested in the subject matter under consideration or has a license or any other commercial interest in the subject of the investigation.</a:t>
            </a:r>
            <a:endParaRPr lang="de-DE" sz="1100" dirty="0" smtClean="0">
              <a:latin typeface="Arial" charset="0"/>
              <a:cs typeface="+mn-cs"/>
            </a:endParaRPr>
          </a:p>
          <a:p>
            <a:pPr eaLnBrk="0" hangingPunct="0">
              <a:defRPr/>
            </a:pPr>
            <a:r>
              <a:rPr lang="de-DE" sz="1200" b="1" dirty="0" smtClean="0">
                <a:latin typeface="Arial" charset="0"/>
              </a:rPr>
              <a:t>4. </a:t>
            </a:r>
            <a:r>
              <a:rPr lang="en-US" sz="1200" b="1" dirty="0">
                <a:latin typeface="Arial" charset="0"/>
              </a:rPr>
              <a:t>Patent, Copyright, Licensing</a:t>
            </a:r>
            <a:endParaRPr lang="de-DE" sz="1200" b="1" dirty="0" smtClean="0">
              <a:latin typeface="Arial" charset="0"/>
            </a:endParaRPr>
          </a:p>
          <a:p>
            <a:pPr lvl="1" eaLnBrk="0" hangingPunct="0">
              <a:defRPr/>
            </a:pPr>
            <a:r>
              <a:rPr lang="en-US" sz="1100" dirty="0">
                <a:latin typeface="Arial" charset="0"/>
              </a:rPr>
              <a:t>Any commercial interests (e. g. patent, copyright, licensing) for drugs or medical products in the subject matter.</a:t>
            </a:r>
            <a:endParaRPr lang="de-DE" sz="1100" dirty="0">
              <a:latin typeface="Arial" charset="0"/>
              <a:cs typeface="+mn-cs"/>
            </a:endParaRPr>
          </a:p>
          <a:p>
            <a:pPr eaLnBrk="0" hangingPunct="0">
              <a:defRPr/>
            </a:pPr>
            <a:r>
              <a:rPr lang="de-DE" sz="1200" b="1" dirty="0">
                <a:latin typeface="Arial" charset="0"/>
              </a:rPr>
              <a:t>5. </a:t>
            </a:r>
            <a:r>
              <a:rPr lang="en-US" sz="1200" b="1" dirty="0">
                <a:latin typeface="Arial" charset="0"/>
              </a:rPr>
              <a:t>Honoraria</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a:t>
            </a:r>
            <a:r>
              <a:rPr lang="en-US" sz="1100" dirty="0" smtClean="0">
                <a:latin typeface="Arial" charset="0"/>
              </a:rPr>
              <a:t>consideration.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6. </a:t>
            </a:r>
            <a:r>
              <a:rPr lang="en-US" sz="1200" b="1" dirty="0">
                <a:latin typeface="Arial" charset="0"/>
              </a:rPr>
              <a:t>Financing of Scientific Research</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All payments associated with a research project must be disclosed if provided by a commercial or other sponsor.</a:t>
            </a:r>
            <a:endParaRPr lang="de-DE" sz="1100" dirty="0">
              <a:latin typeface="Arial" charset="0"/>
              <a:cs typeface="+mn-cs"/>
            </a:endParaRPr>
          </a:p>
          <a:p>
            <a:pPr eaLnBrk="0" hangingPunct="0">
              <a:defRPr/>
            </a:pPr>
            <a:r>
              <a:rPr lang="de-DE" sz="1200" b="1" dirty="0">
                <a:latin typeface="Arial" charset="0"/>
              </a:rPr>
              <a:t>7. </a:t>
            </a:r>
            <a:r>
              <a:rPr lang="en-US" sz="1200" b="1" dirty="0">
                <a:latin typeface="Arial" charset="0"/>
              </a:rPr>
              <a:t>Other Financial Relationships</a:t>
            </a:r>
            <a:r>
              <a:rPr lang="de-DE" sz="1200" b="1" dirty="0" smtClean="0">
                <a:latin typeface="Arial" charset="0"/>
              </a:rPr>
              <a:t> </a:t>
            </a:r>
            <a:endParaRPr lang="de-DE" sz="1200" b="1" dirty="0">
              <a:latin typeface="Arial" charset="0"/>
            </a:endParaRPr>
          </a:p>
          <a:p>
            <a:pPr lvl="1" eaLnBrk="0" hangingPunct="0">
              <a:defRPr/>
            </a:pPr>
            <a:r>
              <a:rPr lang="en-US" sz="1100" dirty="0">
                <a:latin typeface="Arial"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100" dirty="0" smtClean="0">
                <a:latin typeface="Arial" charset="0"/>
                <a:cs typeface="+mn-cs"/>
              </a:rPr>
              <a:t> </a:t>
            </a:r>
            <a:endParaRPr lang="de-DE" sz="1100" dirty="0">
              <a:latin typeface="Arial" charset="0"/>
              <a:cs typeface="+mn-cs"/>
            </a:endParaRPr>
          </a:p>
          <a:p>
            <a:pPr eaLnBrk="0" hangingPunct="0">
              <a:defRPr/>
            </a:pPr>
            <a:r>
              <a:rPr lang="de-DE" sz="1200" b="1" dirty="0">
                <a:latin typeface="Arial" charset="0"/>
              </a:rPr>
              <a:t>8. </a:t>
            </a:r>
            <a:r>
              <a:rPr lang="de-DE" sz="1200" b="1" dirty="0" err="1" smtClean="0">
                <a:latin typeface="Arial" charset="0"/>
              </a:rPr>
              <a:t>Immaterial</a:t>
            </a:r>
            <a:r>
              <a:rPr lang="de-DE" sz="1200" b="1" dirty="0" smtClean="0">
                <a:latin typeface="Arial" charset="0"/>
              </a:rPr>
              <a:t> </a:t>
            </a:r>
            <a:r>
              <a:rPr lang="de-DE" sz="1200" b="1" dirty="0" err="1" smtClean="0">
                <a:latin typeface="Arial" charset="0"/>
              </a:rPr>
              <a:t>Conflicts</a:t>
            </a:r>
            <a:r>
              <a:rPr lang="de-DE" sz="1200" b="1" dirty="0" smtClean="0">
                <a:latin typeface="Arial" charset="0"/>
              </a:rPr>
              <a:t> </a:t>
            </a:r>
            <a:r>
              <a:rPr lang="de-DE" sz="1200" b="1" dirty="0" err="1" smtClean="0">
                <a:latin typeface="Arial" charset="0"/>
              </a:rPr>
              <a:t>of</a:t>
            </a:r>
            <a:r>
              <a:rPr lang="de-DE" sz="1200" b="1" dirty="0" smtClean="0">
                <a:latin typeface="Arial" charset="0"/>
              </a:rPr>
              <a:t> Interest</a:t>
            </a:r>
            <a:endParaRPr lang="de-DE" sz="1200" b="1" dirty="0">
              <a:latin typeface="Arial" charset="0"/>
            </a:endParaRPr>
          </a:p>
          <a:p>
            <a:pPr marL="452438" eaLnBrk="0" hangingPunct="0">
              <a:defRPr/>
            </a:pPr>
            <a:r>
              <a:rPr lang="de-DE" sz="1100" dirty="0">
                <a:latin typeface="Arial" charset="0"/>
              </a:rPr>
              <a:t>Personal </a:t>
            </a:r>
            <a:r>
              <a:rPr lang="de-DE" sz="1100" dirty="0" err="1">
                <a:latin typeface="Arial" charset="0"/>
              </a:rPr>
              <a:t>relationships</a:t>
            </a:r>
            <a:r>
              <a:rPr lang="de-DE" sz="1100" dirty="0">
                <a:latin typeface="Arial" charset="0"/>
              </a:rPr>
              <a:t> </a:t>
            </a:r>
            <a:r>
              <a:rPr lang="de-DE" sz="1100" dirty="0" err="1">
                <a:latin typeface="Arial" charset="0"/>
              </a:rPr>
              <a:t>to</a:t>
            </a:r>
            <a:r>
              <a:rPr lang="de-DE" sz="1100" dirty="0">
                <a:latin typeface="Arial" charset="0"/>
              </a:rPr>
              <a:t> a </a:t>
            </a:r>
            <a:r>
              <a:rPr lang="de-DE" sz="1100" dirty="0" err="1">
                <a:latin typeface="Arial" charset="0"/>
              </a:rPr>
              <a:t>person</a:t>
            </a:r>
            <a:r>
              <a:rPr lang="de-DE" sz="1100" dirty="0">
                <a:latin typeface="Arial" charset="0"/>
              </a:rPr>
              <a:t> </a:t>
            </a:r>
            <a:r>
              <a:rPr lang="de-DE" sz="1100" dirty="0" err="1">
                <a:latin typeface="Arial" charset="0"/>
              </a:rPr>
              <a:t>that</a:t>
            </a:r>
            <a:r>
              <a:rPr lang="de-DE" sz="1100" dirty="0">
                <a:latin typeface="Arial" charset="0"/>
              </a:rPr>
              <a:t> </a:t>
            </a:r>
            <a:r>
              <a:rPr lang="de-DE" sz="1100" dirty="0" err="1">
                <a:latin typeface="Arial" charset="0"/>
              </a:rPr>
              <a:t>is</a:t>
            </a:r>
            <a:r>
              <a:rPr lang="de-DE" sz="1100" dirty="0">
                <a:latin typeface="Arial" charset="0"/>
              </a:rPr>
              <a:t> </a:t>
            </a:r>
            <a:r>
              <a:rPr lang="de-DE" sz="1100" dirty="0" err="1">
                <a:latin typeface="Arial" charset="0"/>
              </a:rPr>
              <a:t>authorized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represent</a:t>
            </a:r>
            <a:r>
              <a:rPr lang="de-DE" sz="1100" dirty="0">
                <a:latin typeface="Arial" charset="0"/>
              </a:rPr>
              <a:t> a </a:t>
            </a:r>
            <a:r>
              <a:rPr lang="de-DE" sz="1100" dirty="0" err="1">
                <a:latin typeface="Arial" charset="0"/>
              </a:rPr>
              <a:t>company</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economy</a:t>
            </a:r>
            <a:r>
              <a:rPr lang="de-DE" sz="1100" dirty="0">
                <a:latin typeface="Arial" charset="0"/>
              </a:rPr>
              <a:t>; </a:t>
            </a:r>
            <a:r>
              <a:rPr lang="de-DE" sz="1100" dirty="0" err="1">
                <a:latin typeface="Arial" charset="0"/>
              </a:rPr>
              <a:t>member</a:t>
            </a:r>
            <a:r>
              <a:rPr lang="de-DE" sz="1100" dirty="0">
                <a:latin typeface="Arial" charset="0"/>
              </a:rPr>
              <a:t> </a:t>
            </a:r>
            <a:r>
              <a:rPr lang="de-DE" sz="1100" dirty="0" err="1">
                <a:latin typeface="Arial" charset="0"/>
              </a:rPr>
              <a:t>of</a:t>
            </a:r>
            <a:r>
              <a:rPr lang="de-DE" sz="1100" dirty="0">
                <a:latin typeface="Arial" charset="0"/>
              </a:rPr>
              <a:t> in </a:t>
            </a:r>
            <a:r>
              <a:rPr lang="de-DE" sz="1100" dirty="0" err="1">
                <a:latin typeface="Arial" charset="0"/>
              </a:rPr>
              <a:t>connection</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report‘s</a:t>
            </a:r>
            <a:r>
              <a:rPr lang="de-DE" sz="1100" dirty="0">
                <a:latin typeface="Arial" charset="0"/>
              </a:rPr>
              <a:t> </a:t>
            </a:r>
            <a:r>
              <a:rPr lang="de-DE" sz="1100" dirty="0" err="1">
                <a:latin typeface="Arial" charset="0"/>
              </a:rPr>
              <a:t>subject</a:t>
            </a:r>
            <a:r>
              <a:rPr lang="de-DE" sz="1100" dirty="0">
                <a:latin typeface="Arial" charset="0"/>
              </a:rPr>
              <a:t> relevant </a:t>
            </a:r>
            <a:r>
              <a:rPr lang="de-DE" sz="1100" dirty="0" err="1">
                <a:latin typeface="Arial" charset="0"/>
              </a:rPr>
              <a:t>associations</a:t>
            </a:r>
            <a:r>
              <a:rPr lang="de-DE" sz="1100" dirty="0">
                <a:latin typeface="Arial" charset="0"/>
              </a:rPr>
              <a:t>/professional </a:t>
            </a:r>
            <a:r>
              <a:rPr lang="de-DE" sz="1100" dirty="0" err="1">
                <a:latin typeface="Arial" charset="0"/>
              </a:rPr>
              <a:t>associations</a:t>
            </a:r>
            <a:r>
              <a:rPr lang="de-DE" sz="1100" dirty="0">
                <a:latin typeface="Arial" charset="0"/>
              </a:rPr>
              <a:t>;  </a:t>
            </a:r>
            <a:r>
              <a:rPr lang="de-DE" sz="1100" dirty="0" err="1">
                <a:latin typeface="Arial" charset="0"/>
              </a:rPr>
              <a:t>political</a:t>
            </a:r>
            <a:r>
              <a:rPr lang="de-DE" sz="1100" dirty="0">
                <a:latin typeface="Arial" charset="0"/>
              </a:rPr>
              <a:t>, </a:t>
            </a:r>
            <a:r>
              <a:rPr lang="de-DE" sz="1100" dirty="0" err="1">
                <a:latin typeface="Arial" charset="0"/>
              </a:rPr>
              <a:t>academic</a:t>
            </a:r>
            <a:r>
              <a:rPr lang="de-DE" sz="1100" dirty="0">
                <a:latin typeface="Arial" charset="0"/>
              </a:rPr>
              <a:t>, </a:t>
            </a:r>
            <a:r>
              <a:rPr lang="de-DE" sz="1100" dirty="0" err="1">
                <a:latin typeface="Arial" charset="0"/>
              </a:rPr>
              <a:t>scientific</a:t>
            </a:r>
            <a:r>
              <a:rPr lang="de-DE" sz="1100" dirty="0">
                <a:latin typeface="Arial" charset="0"/>
              </a:rPr>
              <a:t> </a:t>
            </a:r>
            <a:r>
              <a:rPr lang="de-DE" sz="1100" dirty="0" err="1">
                <a:latin typeface="Arial" charset="0"/>
              </a:rPr>
              <a:t>or</a:t>
            </a:r>
            <a:r>
              <a:rPr lang="de-DE" sz="1100" dirty="0">
                <a:latin typeface="Arial" charset="0"/>
              </a:rPr>
              <a:t> personal </a:t>
            </a:r>
            <a:r>
              <a:rPr lang="de-DE" sz="1100" dirty="0" err="1">
                <a:latin typeface="Arial" charset="0"/>
              </a:rPr>
              <a:t>interests</a:t>
            </a:r>
            <a:r>
              <a:rPr lang="de-DE" sz="1100" dirty="0">
                <a:latin typeface="Arial" charset="0"/>
              </a:rPr>
              <a:t> </a:t>
            </a:r>
            <a:r>
              <a:rPr lang="de-DE" sz="1100" dirty="0" err="1">
                <a:latin typeface="Arial" charset="0"/>
              </a:rPr>
              <a:t>which</a:t>
            </a:r>
            <a:r>
              <a:rPr lang="de-DE" sz="1100" dirty="0">
                <a:latin typeface="Arial" charset="0"/>
              </a:rPr>
              <a:t> </a:t>
            </a:r>
            <a:r>
              <a:rPr lang="de-DE" sz="1100" dirty="0" err="1">
                <a:latin typeface="Arial" charset="0"/>
              </a:rPr>
              <a:t>may</a:t>
            </a:r>
            <a:r>
              <a:rPr lang="de-DE" sz="1100" dirty="0">
                <a:latin typeface="Arial" charset="0"/>
              </a:rPr>
              <a:t> </a:t>
            </a:r>
            <a:r>
              <a:rPr lang="de-DE" sz="1100" dirty="0" err="1">
                <a:latin typeface="Arial" charset="0"/>
              </a:rPr>
              <a:t>cause</a:t>
            </a:r>
            <a:r>
              <a:rPr lang="de-DE" sz="1100" dirty="0">
                <a:latin typeface="Arial" charset="0"/>
              </a:rPr>
              <a:t> </a:t>
            </a:r>
            <a:r>
              <a:rPr lang="de-DE" sz="1100" dirty="0" err="1">
                <a:latin typeface="Arial" charset="0"/>
              </a:rPr>
              <a:t>conflicts</a:t>
            </a:r>
            <a:r>
              <a:rPr lang="de-DE" sz="1100" dirty="0">
                <a:latin typeface="Arial" charset="0"/>
              </a:rPr>
              <a:t>.</a:t>
            </a:r>
            <a:endParaRPr lang="de-DE" sz="1100" dirty="0">
              <a:latin typeface="Arial" charset="0"/>
              <a:cs typeface="+mn-cs"/>
            </a:endParaRP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err="1" smtClean="0">
                <a:latin typeface="Arial" panose="020B0604020202020204" pitchFamily="34" charset="0"/>
                <a:cs typeface="Arial" panose="020B0604020202020204" pitchFamily="34" charset="0"/>
              </a:rPr>
              <a:t>Disclosure</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potential </a:t>
            </a:r>
            <a:r>
              <a:rPr lang="de-DE" sz="2200" b="1" dirty="0" err="1" smtClean="0">
                <a:latin typeface="Arial" panose="020B0604020202020204" pitchFamily="34" charset="0"/>
                <a:cs typeface="Arial" panose="020B0604020202020204" pitchFamily="34" charset="0"/>
              </a:rPr>
              <a:t>conflicts</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interest</a:t>
            </a:r>
            <a:endParaRPr lang="de-DE"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7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4647426"/>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dirty="0">
                <a:latin typeface="Arial" charset="0"/>
              </a:rPr>
              <a:t>Employment or Leadership Position</a:t>
            </a:r>
            <a:r>
              <a:rPr lang="de-DE" sz="1200" b="1" dirty="0" smtClean="0">
                <a:latin typeface="Arial" charset="0"/>
                <a:cs typeface="+mn-cs"/>
              </a:rPr>
              <a:t/>
            </a:r>
            <a:br>
              <a:rPr lang="de-DE" sz="120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endParaRPr lang="de-DE" sz="950" dirty="0">
              <a:latin typeface="Arial" charset="0"/>
              <a:cs typeface="+mn-cs"/>
            </a:endParaRPr>
          </a:p>
          <a:p>
            <a:pPr marL="228600" indent="-228600" eaLnBrk="0" hangingPunct="0">
              <a:buFont typeface="+mj-lt"/>
              <a:buAutoNum type="arabicPeriod"/>
              <a:defRPr/>
            </a:pPr>
            <a:r>
              <a:rPr lang="en-US" sz="1200" b="1" dirty="0">
                <a:latin typeface="Arial" charset="0"/>
              </a:rPr>
              <a:t>Advisory Role or Expert Testimony</a:t>
            </a:r>
            <a:r>
              <a:rPr lang="de-DE" sz="1100" dirty="0">
                <a:latin typeface="Arial" charset="0"/>
              </a:rPr>
              <a:t/>
            </a:r>
            <a:br>
              <a:rPr lang="de-DE" sz="1100" dirty="0">
                <a:latin typeface="Arial" charset="0"/>
              </a:rPr>
            </a:br>
            <a:r>
              <a:rPr lang="de-DE" sz="950" dirty="0" smtClean="0">
                <a:latin typeface="Arial" charset="0"/>
              </a:rPr>
              <a:t/>
            </a:r>
            <a:br>
              <a:rPr lang="de-DE" sz="950" dirty="0" smtClean="0">
                <a:latin typeface="Arial" charset="0"/>
              </a:rPr>
            </a:br>
            <a:r>
              <a:rPr lang="de-DE" sz="950" dirty="0" smtClean="0">
                <a:latin typeface="Arial" charset="0"/>
              </a:rPr>
              <a:t/>
            </a:r>
            <a:br>
              <a:rPr lang="de-DE" sz="950"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Stock Ownership</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Patent, Copyright, Licensing</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Honoraria</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Financing of Scientific Research</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en-US" sz="1200" b="1" dirty="0">
                <a:latin typeface="Arial" charset="0"/>
              </a:rPr>
              <a:t>Other Financial Relationships</a:t>
            </a:r>
            <a:r>
              <a:rPr lang="de-DE" sz="1200" b="1" dirty="0" smtClean="0">
                <a:latin typeface="Arial" charset="0"/>
              </a:rPr>
              <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err="1" smtClean="0">
                <a:latin typeface="Arial" panose="020B0604020202020204" pitchFamily="34" charset="0"/>
                <a:cs typeface="Arial" panose="020B0604020202020204" pitchFamily="34" charset="0"/>
              </a:rPr>
              <a:t>Disclosure</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potential </a:t>
            </a:r>
            <a:r>
              <a:rPr lang="de-DE" sz="2200" b="1" dirty="0" err="1" smtClean="0">
                <a:latin typeface="Arial" panose="020B0604020202020204" pitchFamily="34" charset="0"/>
                <a:cs typeface="Arial" panose="020B0604020202020204" pitchFamily="34" charset="0"/>
              </a:rPr>
              <a:t>conflicts</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of</a:t>
            </a:r>
            <a:r>
              <a:rPr lang="de-DE" sz="2200" b="1" dirty="0" smtClean="0">
                <a:latin typeface="Arial" panose="020B0604020202020204" pitchFamily="34" charset="0"/>
                <a:cs typeface="Arial" panose="020B0604020202020204" pitchFamily="34" charset="0"/>
              </a:rPr>
              <a:t> </a:t>
            </a:r>
            <a:r>
              <a:rPr lang="de-DE" sz="2200" b="1" dirty="0" err="1" smtClean="0">
                <a:latin typeface="Arial" panose="020B0604020202020204" pitchFamily="34" charset="0"/>
                <a:cs typeface="Arial" panose="020B0604020202020204" pitchFamily="34" charset="0"/>
              </a:rPr>
              <a:t>interest</a:t>
            </a:r>
            <a:endParaRPr lang="de-DE"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171574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Words>
  <Application>Microsoft Office PowerPoint</Application>
  <PresentationFormat>Bildschirmpräsentation (4:3)</PresentationFormat>
  <Paragraphs>26</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Daniela Meier</dc:creator>
  <cp:lastModifiedBy>Daniela Meier</cp:lastModifiedBy>
  <cp:revision>6</cp:revision>
  <dcterms:created xsi:type="dcterms:W3CDTF">2015-02-11T14:01:08Z</dcterms:created>
  <dcterms:modified xsi:type="dcterms:W3CDTF">2015-02-11T14:40:09Z</dcterms:modified>
</cp:coreProperties>
</file>